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59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89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97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08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88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26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60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3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92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35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03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390D9-0612-4A48-AB37-41A2AB963CC4}" type="datetimeFigureOut">
              <a:rPr lang="pt-BR" smtClean="0"/>
              <a:t>19/12/2013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ABB5-5C90-462B-9A7F-D219EAE782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03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31" r="13747" b="10634"/>
          <a:stretch/>
        </p:blipFill>
        <p:spPr bwMode="auto">
          <a:xfrm>
            <a:off x="158676" y="116632"/>
            <a:ext cx="2513285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915816" y="319247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/>
              <a:t>Apagar o “</a:t>
            </a:r>
            <a:r>
              <a:rPr lang="pt-BR" sz="800" dirty="0" err="1" smtClean="0"/>
              <a:t>view</a:t>
            </a:r>
            <a:r>
              <a:rPr lang="pt-BR" sz="800" dirty="0" smtClean="0"/>
              <a:t> na web”</a:t>
            </a:r>
            <a:endParaRPr lang="pt-BR" sz="800" dirty="0"/>
          </a:p>
        </p:txBody>
      </p:sp>
      <p:cxnSp>
        <p:nvCxnSpPr>
          <p:cNvPr id="6" name="Conector de seta reta 5"/>
          <p:cNvCxnSpPr>
            <a:endCxn id="4" idx="1"/>
          </p:cNvCxnSpPr>
          <p:nvPr/>
        </p:nvCxnSpPr>
        <p:spPr>
          <a:xfrm>
            <a:off x="2627784" y="411580"/>
            <a:ext cx="288032" cy="76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915816" y="6525344"/>
            <a:ext cx="936104" cy="3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smtClean="0"/>
              <a:t>Retirar todos os textos legais ou </a:t>
            </a:r>
            <a:r>
              <a:rPr lang="pt-BR" sz="600" dirty="0" err="1" smtClean="0"/>
              <a:t>Lorem</a:t>
            </a:r>
            <a:r>
              <a:rPr lang="pt-BR" sz="600" dirty="0" smtClean="0"/>
              <a:t> Ipsum</a:t>
            </a:r>
            <a:endParaRPr lang="pt-BR" sz="600" dirty="0"/>
          </a:p>
        </p:txBody>
      </p:sp>
      <p:cxnSp>
        <p:nvCxnSpPr>
          <p:cNvPr id="10" name="Conector de seta reta 9"/>
          <p:cNvCxnSpPr>
            <a:endCxn id="9" idx="1"/>
          </p:cNvCxnSpPr>
          <p:nvPr/>
        </p:nvCxnSpPr>
        <p:spPr>
          <a:xfrm>
            <a:off x="2627784" y="667769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2915816" y="62373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smtClean="0"/>
              <a:t>Trocar todos os rodapés por um da Cultura (fundo cinza)</a:t>
            </a:r>
            <a:endParaRPr lang="pt-BR" sz="600" dirty="0"/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2627784" y="6390330"/>
            <a:ext cx="288032" cy="63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3" y="6314195"/>
            <a:ext cx="2446591" cy="26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4932040" y="61298"/>
            <a:ext cx="34563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Para o dia 20/12 (não precisa ser pela manhã)</a:t>
            </a:r>
            <a:endParaRPr lang="pt-BR" sz="1050" b="1" dirty="0"/>
          </a:p>
        </p:txBody>
      </p:sp>
    </p:spTree>
    <p:extLst>
      <p:ext uri="{BB962C8B-B14F-4D97-AF65-F5344CB8AC3E}">
        <p14:creationId xmlns:p14="http://schemas.microsoft.com/office/powerpoint/2010/main" val="311774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r="14370" b="12832"/>
          <a:stretch/>
        </p:blipFill>
        <p:spPr bwMode="auto">
          <a:xfrm>
            <a:off x="229197" y="476672"/>
            <a:ext cx="4283064" cy="5851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932040" y="61298"/>
            <a:ext cx="34563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Para o dia 25/12 (pela manhã)</a:t>
            </a:r>
            <a:endParaRPr lang="pt-BR" sz="105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44008" y="472514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err="1" smtClean="0"/>
              <a:t>Pg</a:t>
            </a:r>
            <a:r>
              <a:rPr lang="pt-BR" sz="800" dirty="0" smtClean="0"/>
              <a:t> de eBooks da LC</a:t>
            </a:r>
            <a:endParaRPr lang="pt-BR" sz="8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2915816" y="4725144"/>
            <a:ext cx="1728192" cy="239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4877383" y="90872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/>
              <a:t>Apagar o “</a:t>
            </a:r>
            <a:r>
              <a:rPr lang="pt-BR" sz="800" dirty="0" err="1" smtClean="0"/>
              <a:t>view</a:t>
            </a:r>
            <a:r>
              <a:rPr lang="pt-BR" sz="800" dirty="0" smtClean="0"/>
              <a:t> na web”</a:t>
            </a:r>
            <a:endParaRPr lang="pt-BR" sz="800" dirty="0"/>
          </a:p>
        </p:txBody>
      </p:sp>
      <p:cxnSp>
        <p:nvCxnSpPr>
          <p:cNvPr id="8" name="Conector de seta reta 7"/>
          <p:cNvCxnSpPr>
            <a:endCxn id="7" idx="1"/>
          </p:cNvCxnSpPr>
          <p:nvPr/>
        </p:nvCxnSpPr>
        <p:spPr>
          <a:xfrm>
            <a:off x="4589351" y="1001053"/>
            <a:ext cx="288032" cy="76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4733367" y="5517232"/>
            <a:ext cx="936104" cy="3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smtClean="0"/>
              <a:t>Retirar todos os textos legais ou </a:t>
            </a:r>
            <a:r>
              <a:rPr lang="pt-BR" sz="600" dirty="0" err="1" smtClean="0"/>
              <a:t>Lorem</a:t>
            </a:r>
            <a:r>
              <a:rPr lang="pt-BR" sz="600" dirty="0" smtClean="0"/>
              <a:t> Ipsum</a:t>
            </a:r>
            <a:endParaRPr lang="pt-BR" sz="600" dirty="0"/>
          </a:p>
        </p:txBody>
      </p:sp>
      <p:cxnSp>
        <p:nvCxnSpPr>
          <p:cNvPr id="11" name="Conector de seta reta 10"/>
          <p:cNvCxnSpPr>
            <a:endCxn id="10" idx="1"/>
          </p:cNvCxnSpPr>
          <p:nvPr/>
        </p:nvCxnSpPr>
        <p:spPr>
          <a:xfrm>
            <a:off x="4445335" y="566958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4733367" y="52292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 smtClean="0"/>
              <a:t>Trocar todos os rodapés por um da Cultura (fundo cinza)</a:t>
            </a:r>
            <a:endParaRPr lang="pt-BR" sz="600" dirty="0"/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4445335" y="5382218"/>
            <a:ext cx="288032" cy="63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06083"/>
            <a:ext cx="4128157" cy="44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489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</Words>
  <Application>Microsoft Office PowerPoint</Application>
  <PresentationFormat>Apresentação na tela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Livraria Cultura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daniel.oliva</dc:creator>
  <cp:lastModifiedBy>daniel.oliva</cp:lastModifiedBy>
  <cp:revision>1</cp:revision>
  <dcterms:created xsi:type="dcterms:W3CDTF">2013-12-19T18:22:28Z</dcterms:created>
  <dcterms:modified xsi:type="dcterms:W3CDTF">2013-12-19T18:29:27Z</dcterms:modified>
</cp:coreProperties>
</file>